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9C4230-A1D4-AB70-15DC-51ED760DE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5F3F820-86B6-17FA-D15C-8638CA11B1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2B648E-2BE5-5B71-8164-2BBDB1D21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79D7-FB51-4930-9120-8A9BC67E1BDE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2A9914-00F4-7D1B-AF93-12FEA5BAE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113684-A1C0-75C5-CF5B-063080AF8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8AAF-CBA5-46B4-A618-B45A8E4C7A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5971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6B8D24-43D1-958D-8D77-DB3D378D2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B884959-3392-DB18-629C-9C7B520E5F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0970D0-1897-D2B3-FBBA-910D429CA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79D7-FB51-4930-9120-8A9BC67E1BDE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8D6E6C-AD73-ACCE-C243-561471C4A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1E0B67-B88A-0F59-328A-0D9717D51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8AAF-CBA5-46B4-A618-B45A8E4C7A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4709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0ED081A-A624-40F5-4736-FB41F9614E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8E8C46C-16F1-15A9-41BA-912E1255B4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D871A8-C3FF-F275-CA9B-14B5AA0A4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79D7-FB51-4930-9120-8A9BC67E1BDE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97F14D-16BD-D75C-F5DD-DB131CC77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BBA990-DD6C-7E08-8495-C5D6E84AD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8AAF-CBA5-46B4-A618-B45A8E4C7A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158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3A7D4E-15A3-76DE-59F3-CA03914A8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77C5A7-BE4A-2E94-F403-86C0739AC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DF996F-E360-1F3C-8A09-65D238AD7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79D7-FB51-4930-9120-8A9BC67E1BDE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6DDB45-3265-CEC5-62B4-29320AF8C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DAEFD7-783F-CE34-557D-DC2C03779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8AAF-CBA5-46B4-A618-B45A8E4C7A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2631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40F67D-C3FA-B138-08E4-C867D9DEF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893FB02-2F44-96DF-4B08-3B1B0DCD7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9E9DCC-1EDA-0B8A-86C8-219A082F2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79D7-FB51-4930-9120-8A9BC67E1BDE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1B5BB6-A779-9D7D-7EE9-B606CB48B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A6F41F-337D-9DC1-6EBE-3D85F3D82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8AAF-CBA5-46B4-A618-B45A8E4C7A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4919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4E49C1-E2BC-371A-5E88-C04E76AF7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3313FD-3588-059F-9B30-970EC7AE23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A491272-A9B6-C236-057F-A01887221D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898FFB3-3E24-D2C0-DD0C-0CEB9E62F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79D7-FB51-4930-9120-8A9BC67E1BDE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FCFE38-5E5B-F12B-E1A0-249CF4C58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39A7980-065B-9A84-4ED9-37F30B1E6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8AAF-CBA5-46B4-A618-B45A8E4C7A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940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2FFBD6-1C20-332F-711C-6EF5CF34D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607E720-A6A3-7F15-0D0B-375BEE9EC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018B69D-1BC0-FE75-979A-5A35889A00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358BB66-BB09-1D4B-BA81-A91E24DD4F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208318C-6D87-E5C6-3349-76614FB0F8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53C1F2A-61D0-731F-13D6-B3E197726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79D7-FB51-4930-9120-8A9BC67E1BDE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2140BBD-846C-6B2E-E2F9-FE92833A9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7E19373-CFE5-CF95-6B6C-F8C8857AC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8AAF-CBA5-46B4-A618-B45A8E4C7A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4742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980B0B-3689-DF1A-12B5-B701DA6D4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0A57094-B51C-C20F-7870-7CBD14B4F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79D7-FB51-4930-9120-8A9BC67E1BDE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CCDC64E-7989-24A6-313D-494DF15B1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402F748-7153-F117-A380-527263C2E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8AAF-CBA5-46B4-A618-B45A8E4C7A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981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282AF19-2A53-54BA-AF25-4FDB823DE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79D7-FB51-4930-9120-8A9BC67E1BDE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1CEBDE3-CB1D-0D8F-67B1-D1D9D8728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326545E-B99D-CC1C-2A86-D1CEEAA24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8AAF-CBA5-46B4-A618-B45A8E4C7A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2966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37FB44-B25A-264B-0430-FC6D83A4F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46E9BF-90D7-BE7A-FD6D-5D117C935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E324FB2-B6FA-7040-F0ED-5C22DADF8F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E8B1632-5466-A28B-8696-BF4A748A3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79D7-FB51-4930-9120-8A9BC67E1BDE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98B86D2-F6D3-404B-E6CA-6AA7A4067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79B90C0-0EB3-247D-4DF7-CEAAD645E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8AAF-CBA5-46B4-A618-B45A8E4C7A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2387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1ADFE5-E668-CBEF-1A2F-65426D99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2B694AF-2B3D-DB8D-BD71-2146AF21FF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A13AAE0-6548-74F9-F7A8-AD4A11D363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3C821C4-0EFE-9B30-81F9-4426D3C51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79D7-FB51-4930-9120-8A9BC67E1BDE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A4CD143-6A91-1CB9-512E-FF1ED9829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1C3BBFD-965E-2034-636B-27FD61B2D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8AAF-CBA5-46B4-A618-B45A8E4C7A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451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7E178ED-5D0C-6997-52C7-CD945AD99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F07D61E-9BD9-59A3-7CA6-820A8628C3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6C25CD-3708-0A9C-DC39-824B02FB88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FDD79D7-FB51-4930-9120-8A9BC67E1BDE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4851FE-5FDC-ECF3-0E17-5E410A9F7F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D6A1E8-75F6-328D-B256-5011E4E0B9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5D18AAF-CBA5-46B4-A618-B45A8E4C7A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5570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D2B266D-3625-4584-A5C3-7D3F672C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 descr="Une image contenant plante, fleur, plein air, vert&#10;&#10;Description générée automatiquement">
            <a:extLst>
              <a:ext uri="{FF2B5EF4-FFF2-40B4-BE49-F238E27FC236}">
                <a16:creationId xmlns:a16="http://schemas.microsoft.com/office/drawing/2014/main" id="{12F7E315-B765-DBDD-BCD2-C45E105581B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784"/>
          <a:stretch/>
        </p:blipFill>
        <p:spPr>
          <a:xfrm>
            <a:off x="180279" y="161490"/>
            <a:ext cx="11827082" cy="6534092"/>
          </a:xfrm>
          <a:custGeom>
            <a:avLst/>
            <a:gdLst/>
            <a:ahLst/>
            <a:cxnLst/>
            <a:rect l="l" t="t" r="r" b="b"/>
            <a:pathLst>
              <a:path w="11827082" h="6534092">
                <a:moveTo>
                  <a:pt x="6610089" y="5"/>
                </a:moveTo>
                <a:cubicBezTo>
                  <a:pt x="6763993" y="-277"/>
                  <a:pt x="6862741" y="14300"/>
                  <a:pt x="6956523" y="21390"/>
                </a:cubicBezTo>
                <a:cubicBezTo>
                  <a:pt x="7271939" y="-12207"/>
                  <a:pt x="7581352" y="149"/>
                  <a:pt x="7768349" y="21390"/>
                </a:cubicBezTo>
                <a:lnTo>
                  <a:pt x="7831642" y="23688"/>
                </a:lnTo>
                <a:lnTo>
                  <a:pt x="7886307" y="21390"/>
                </a:lnTo>
                <a:cubicBezTo>
                  <a:pt x="7951978" y="17798"/>
                  <a:pt x="8007622" y="16567"/>
                  <a:pt x="8057445" y="16600"/>
                </a:cubicBezTo>
                <a:lnTo>
                  <a:pt x="8096254" y="17396"/>
                </a:lnTo>
                <a:lnTo>
                  <a:pt x="8199591" y="12947"/>
                </a:lnTo>
                <a:cubicBezTo>
                  <a:pt x="8247971" y="12558"/>
                  <a:pt x="8296272" y="14617"/>
                  <a:pt x="8344260" y="21390"/>
                </a:cubicBezTo>
                <a:lnTo>
                  <a:pt x="8355505" y="22738"/>
                </a:lnTo>
                <a:lnTo>
                  <a:pt x="8462217" y="21390"/>
                </a:lnTo>
                <a:cubicBezTo>
                  <a:pt x="8567700" y="16869"/>
                  <a:pt x="8666620" y="17239"/>
                  <a:pt x="8761697" y="18554"/>
                </a:cubicBezTo>
                <a:lnTo>
                  <a:pt x="8808871" y="19038"/>
                </a:lnTo>
                <a:lnTo>
                  <a:pt x="8941246" y="13930"/>
                </a:lnTo>
                <a:cubicBezTo>
                  <a:pt x="9040199" y="10800"/>
                  <a:pt x="9149474" y="10157"/>
                  <a:pt x="9260166" y="21390"/>
                </a:cubicBezTo>
                <a:lnTo>
                  <a:pt x="9339613" y="26448"/>
                </a:lnTo>
                <a:lnTo>
                  <a:pt x="9432845" y="28493"/>
                </a:lnTo>
                <a:cubicBezTo>
                  <a:pt x="9587011" y="31230"/>
                  <a:pt x="9744909" y="31599"/>
                  <a:pt x="9849954" y="21390"/>
                </a:cubicBezTo>
                <a:cubicBezTo>
                  <a:pt x="10060044" y="972"/>
                  <a:pt x="10204432" y="2657"/>
                  <a:pt x="10425865" y="21390"/>
                </a:cubicBezTo>
                <a:lnTo>
                  <a:pt x="10477895" y="25158"/>
                </a:lnTo>
                <a:lnTo>
                  <a:pt x="10566351" y="27751"/>
                </a:lnTo>
                <a:cubicBezTo>
                  <a:pt x="10727031" y="32755"/>
                  <a:pt x="10877889" y="35639"/>
                  <a:pt x="11001775" y="21390"/>
                </a:cubicBezTo>
                <a:cubicBezTo>
                  <a:pt x="11249546" y="-7108"/>
                  <a:pt x="11434553" y="12510"/>
                  <a:pt x="11813601" y="21390"/>
                </a:cubicBezTo>
                <a:cubicBezTo>
                  <a:pt x="11817928" y="208271"/>
                  <a:pt x="11818867" y="336567"/>
                  <a:pt x="11813601" y="475847"/>
                </a:cubicBezTo>
                <a:cubicBezTo>
                  <a:pt x="11808335" y="615127"/>
                  <a:pt x="11845853" y="1008651"/>
                  <a:pt x="11813601" y="1254916"/>
                </a:cubicBezTo>
                <a:cubicBezTo>
                  <a:pt x="11809570" y="1285699"/>
                  <a:pt x="11806768" y="1314174"/>
                  <a:pt x="11804923" y="1340777"/>
                </a:cubicBezTo>
                <a:lnTo>
                  <a:pt x="11803652" y="1373115"/>
                </a:lnTo>
                <a:lnTo>
                  <a:pt x="11804560" y="1395572"/>
                </a:lnTo>
                <a:cubicBezTo>
                  <a:pt x="11806656" y="1431340"/>
                  <a:pt x="11809600" y="1470662"/>
                  <a:pt x="11813601" y="1514605"/>
                </a:cubicBezTo>
                <a:cubicBezTo>
                  <a:pt x="11829606" y="1690380"/>
                  <a:pt x="11822955" y="1813845"/>
                  <a:pt x="11815628" y="1920902"/>
                </a:cubicBezTo>
                <a:lnTo>
                  <a:pt x="11811346" y="1995660"/>
                </a:lnTo>
                <a:lnTo>
                  <a:pt x="11813868" y="2104640"/>
                </a:lnTo>
                <a:lnTo>
                  <a:pt x="11817197" y="2264365"/>
                </a:lnTo>
                <a:lnTo>
                  <a:pt x="11821465" y="2306631"/>
                </a:lnTo>
                <a:cubicBezTo>
                  <a:pt x="11835170" y="2477814"/>
                  <a:pt x="11818400" y="2578773"/>
                  <a:pt x="11813601" y="2683208"/>
                </a:cubicBezTo>
                <a:cubicBezTo>
                  <a:pt x="11809487" y="2772725"/>
                  <a:pt x="11816027" y="2930030"/>
                  <a:pt x="11816192" y="3070653"/>
                </a:cubicBezTo>
                <a:lnTo>
                  <a:pt x="11813610" y="3202145"/>
                </a:lnTo>
                <a:lnTo>
                  <a:pt x="11813601" y="3267510"/>
                </a:lnTo>
                <a:cubicBezTo>
                  <a:pt x="11811419" y="3587194"/>
                  <a:pt x="11813535" y="3497122"/>
                  <a:pt x="11813601" y="3721967"/>
                </a:cubicBezTo>
                <a:cubicBezTo>
                  <a:pt x="11813617" y="3778178"/>
                  <a:pt x="11814293" y="3835214"/>
                  <a:pt x="11815131" y="3894088"/>
                </a:cubicBezTo>
                <a:lnTo>
                  <a:pt x="11816203" y="3972593"/>
                </a:lnTo>
                <a:lnTo>
                  <a:pt x="11816265" y="3973919"/>
                </a:lnTo>
                <a:cubicBezTo>
                  <a:pt x="11819902" y="4062998"/>
                  <a:pt x="11819694" y="4122248"/>
                  <a:pt x="11818174" y="4171327"/>
                </a:cubicBezTo>
                <a:lnTo>
                  <a:pt x="11817878" y="4178488"/>
                </a:lnTo>
                <a:lnTo>
                  <a:pt x="11818118" y="4277530"/>
                </a:lnTo>
                <a:cubicBezTo>
                  <a:pt x="11817612" y="4347824"/>
                  <a:pt x="11816272" y="4421987"/>
                  <a:pt x="11813601" y="4501036"/>
                </a:cubicBezTo>
                <a:cubicBezTo>
                  <a:pt x="11824398" y="4779554"/>
                  <a:pt x="11834923" y="4895505"/>
                  <a:pt x="11813601" y="5020415"/>
                </a:cubicBezTo>
                <a:cubicBezTo>
                  <a:pt x="11808270" y="5051643"/>
                  <a:pt x="11804885" y="5094410"/>
                  <a:pt x="11802984" y="5145366"/>
                </a:cubicBezTo>
                <a:lnTo>
                  <a:pt x="11802805" y="5153576"/>
                </a:lnTo>
                <a:lnTo>
                  <a:pt x="11813601" y="5280104"/>
                </a:lnTo>
                <a:cubicBezTo>
                  <a:pt x="11848339" y="5545832"/>
                  <a:pt x="11803810" y="5568088"/>
                  <a:pt x="11813601" y="5734561"/>
                </a:cubicBezTo>
                <a:cubicBezTo>
                  <a:pt x="11814825" y="5755370"/>
                  <a:pt x="11815354" y="5777180"/>
                  <a:pt x="11815391" y="5800160"/>
                </a:cubicBezTo>
                <a:lnTo>
                  <a:pt x="11814403" y="5861994"/>
                </a:lnTo>
                <a:lnTo>
                  <a:pt x="11814897" y="5940552"/>
                </a:lnTo>
                <a:cubicBezTo>
                  <a:pt x="11813455" y="6007961"/>
                  <a:pt x="11810716" y="6074118"/>
                  <a:pt x="11808410" y="6139030"/>
                </a:cubicBezTo>
                <a:lnTo>
                  <a:pt x="11805249" y="6294204"/>
                </a:lnTo>
                <a:lnTo>
                  <a:pt x="11806853" y="6377232"/>
                </a:lnTo>
                <a:lnTo>
                  <a:pt x="11813601" y="6513630"/>
                </a:lnTo>
                <a:cubicBezTo>
                  <a:pt x="11755932" y="6520071"/>
                  <a:pt x="11702085" y="6522123"/>
                  <a:pt x="11651008" y="6521869"/>
                </a:cubicBezTo>
                <a:lnTo>
                  <a:pt x="11606878" y="6520178"/>
                </a:lnTo>
                <a:lnTo>
                  <a:pt x="11480359" y="6526470"/>
                </a:lnTo>
                <a:cubicBezTo>
                  <a:pt x="11411497" y="6529079"/>
                  <a:pt x="11340067" y="6529281"/>
                  <a:pt x="11235913" y="6522672"/>
                </a:cubicBezTo>
                <a:lnTo>
                  <a:pt x="11167376" y="6517338"/>
                </a:lnTo>
                <a:lnTo>
                  <a:pt x="11118099" y="6519937"/>
                </a:lnTo>
                <a:cubicBezTo>
                  <a:pt x="11008080" y="6519923"/>
                  <a:pt x="10918905" y="6505169"/>
                  <a:pt x="10779737" y="6513630"/>
                </a:cubicBezTo>
                <a:lnTo>
                  <a:pt x="10756340" y="6513513"/>
                </a:lnTo>
                <a:lnTo>
                  <a:pt x="10748952" y="6514346"/>
                </a:lnTo>
                <a:cubicBezTo>
                  <a:pt x="10725838" y="6516206"/>
                  <a:pt x="10699773" y="6516641"/>
                  <a:pt x="10661780" y="6513630"/>
                </a:cubicBezTo>
                <a:lnTo>
                  <a:pt x="10643067" y="6512943"/>
                </a:lnTo>
                <a:lnTo>
                  <a:pt x="10627638" y="6512866"/>
                </a:lnTo>
                <a:lnTo>
                  <a:pt x="10598539" y="6511309"/>
                </a:lnTo>
                <a:lnTo>
                  <a:pt x="10590670" y="6511020"/>
                </a:lnTo>
                <a:cubicBezTo>
                  <a:pt x="10422654" y="6509230"/>
                  <a:pt x="10114537" y="6525711"/>
                  <a:pt x="9930443" y="6519069"/>
                </a:cubicBezTo>
                <a:lnTo>
                  <a:pt x="9908887" y="6517613"/>
                </a:lnTo>
                <a:lnTo>
                  <a:pt x="9697150" y="6531900"/>
                </a:lnTo>
                <a:cubicBezTo>
                  <a:pt x="9438634" y="6540253"/>
                  <a:pt x="9217380" y="6522684"/>
                  <a:pt x="9038128" y="6513630"/>
                </a:cubicBezTo>
                <a:lnTo>
                  <a:pt x="8901719" y="6509665"/>
                </a:lnTo>
                <a:lnTo>
                  <a:pt x="8766922" y="6512046"/>
                </a:lnTo>
                <a:cubicBezTo>
                  <a:pt x="8694433" y="6513288"/>
                  <a:pt x="8629372" y="6514112"/>
                  <a:pt x="8580175" y="6513630"/>
                </a:cubicBezTo>
                <a:lnTo>
                  <a:pt x="8571277" y="6513524"/>
                </a:lnTo>
                <a:lnTo>
                  <a:pt x="8462217" y="6513630"/>
                </a:lnTo>
                <a:cubicBezTo>
                  <a:pt x="8225188" y="6509968"/>
                  <a:pt x="7780127" y="6525503"/>
                  <a:pt x="7532434" y="6513630"/>
                </a:cubicBezTo>
                <a:lnTo>
                  <a:pt x="7448622" y="6511320"/>
                </a:lnTo>
                <a:lnTo>
                  <a:pt x="7428354" y="6513630"/>
                </a:lnTo>
                <a:cubicBezTo>
                  <a:pt x="7293248" y="6538560"/>
                  <a:pt x="7186080" y="6533261"/>
                  <a:pt x="7078782" y="6523679"/>
                </a:cubicBezTo>
                <a:lnTo>
                  <a:pt x="6973169" y="6513887"/>
                </a:lnTo>
                <a:lnTo>
                  <a:pt x="6954249" y="6514033"/>
                </a:lnTo>
                <a:cubicBezTo>
                  <a:pt x="6918701" y="6514123"/>
                  <a:pt x="6880374" y="6514018"/>
                  <a:pt x="6838566" y="6513630"/>
                </a:cubicBezTo>
                <a:lnTo>
                  <a:pt x="6790865" y="6514652"/>
                </a:lnTo>
                <a:lnTo>
                  <a:pt x="6717520" y="6518204"/>
                </a:lnTo>
                <a:lnTo>
                  <a:pt x="6690736" y="6516798"/>
                </a:lnTo>
                <a:lnTo>
                  <a:pt x="6604647" y="6518643"/>
                </a:lnTo>
                <a:cubicBezTo>
                  <a:pt x="6383546" y="6528740"/>
                  <a:pt x="6188571" y="6547337"/>
                  <a:pt x="5908782" y="6513630"/>
                </a:cubicBezTo>
                <a:lnTo>
                  <a:pt x="5827432" y="6506155"/>
                </a:lnTo>
                <a:lnTo>
                  <a:pt x="5818169" y="6505897"/>
                </a:lnTo>
                <a:cubicBezTo>
                  <a:pt x="5656134" y="6501940"/>
                  <a:pt x="5476891" y="6500561"/>
                  <a:pt x="5360626" y="6513630"/>
                </a:cubicBezTo>
                <a:cubicBezTo>
                  <a:pt x="5244362" y="6526700"/>
                  <a:pt x="5155294" y="6523407"/>
                  <a:pt x="5082581" y="6518492"/>
                </a:cubicBezTo>
                <a:lnTo>
                  <a:pt x="5011539" y="6513612"/>
                </a:lnTo>
                <a:lnTo>
                  <a:pt x="4978999" y="6513630"/>
                </a:lnTo>
                <a:lnTo>
                  <a:pt x="4947560" y="6512597"/>
                </a:lnTo>
                <a:lnTo>
                  <a:pt x="4902673" y="6513630"/>
                </a:lnTo>
                <a:cubicBezTo>
                  <a:pt x="4851834" y="6520217"/>
                  <a:pt x="4795188" y="6523001"/>
                  <a:pt x="4737076" y="6522747"/>
                </a:cubicBezTo>
                <a:lnTo>
                  <a:pt x="4649328" y="6518160"/>
                </a:lnTo>
                <a:lnTo>
                  <a:pt x="4624935" y="6519597"/>
                </a:lnTo>
                <a:cubicBezTo>
                  <a:pt x="4598495" y="6519851"/>
                  <a:pt x="4566987" y="6518389"/>
                  <a:pt x="4521046" y="6513630"/>
                </a:cubicBezTo>
                <a:lnTo>
                  <a:pt x="4456833" y="6510131"/>
                </a:lnTo>
                <a:lnTo>
                  <a:pt x="4343538" y="6512337"/>
                </a:lnTo>
                <a:cubicBezTo>
                  <a:pt x="4260681" y="6514690"/>
                  <a:pt x="4174545" y="6517475"/>
                  <a:pt x="4104725" y="6513630"/>
                </a:cubicBezTo>
                <a:cubicBezTo>
                  <a:pt x="3965085" y="6505941"/>
                  <a:pt x="3802107" y="6535988"/>
                  <a:pt x="3528815" y="6513630"/>
                </a:cubicBezTo>
                <a:lnTo>
                  <a:pt x="3407613" y="6504978"/>
                </a:lnTo>
                <a:lnTo>
                  <a:pt x="3251268" y="6513630"/>
                </a:lnTo>
                <a:cubicBezTo>
                  <a:pt x="3103602" y="6529652"/>
                  <a:pt x="3004932" y="6519904"/>
                  <a:pt x="2867035" y="6513929"/>
                </a:cubicBezTo>
                <a:lnTo>
                  <a:pt x="2840124" y="6513045"/>
                </a:lnTo>
                <a:lnTo>
                  <a:pt x="2834946" y="6513630"/>
                </a:lnTo>
                <a:cubicBezTo>
                  <a:pt x="2691933" y="6538293"/>
                  <a:pt x="2614008" y="6529004"/>
                  <a:pt x="2502859" y="6520536"/>
                </a:cubicBezTo>
                <a:lnTo>
                  <a:pt x="2442001" y="6517197"/>
                </a:lnTo>
                <a:lnTo>
                  <a:pt x="2438245" y="6517313"/>
                </a:lnTo>
                <a:cubicBezTo>
                  <a:pt x="2401807" y="6517985"/>
                  <a:pt x="2368299" y="6518156"/>
                  <a:pt x="2336678" y="6517988"/>
                </a:cubicBezTo>
                <a:lnTo>
                  <a:pt x="2185932" y="6514754"/>
                </a:lnTo>
                <a:lnTo>
                  <a:pt x="1960620" y="6520062"/>
                </a:lnTo>
                <a:cubicBezTo>
                  <a:pt x="1876521" y="6521810"/>
                  <a:pt x="1788378" y="6523022"/>
                  <a:pt x="1701155" y="6522387"/>
                </a:cubicBezTo>
                <a:lnTo>
                  <a:pt x="1589271" y="6518529"/>
                </a:lnTo>
                <a:lnTo>
                  <a:pt x="1539168" y="6519829"/>
                </a:lnTo>
                <a:cubicBezTo>
                  <a:pt x="1395291" y="6522782"/>
                  <a:pt x="1407110" y="6517174"/>
                  <a:pt x="1287620" y="6513630"/>
                </a:cubicBezTo>
                <a:cubicBezTo>
                  <a:pt x="1168131" y="6510087"/>
                  <a:pt x="1041230" y="6513238"/>
                  <a:pt x="932033" y="6514000"/>
                </a:cubicBezTo>
                <a:lnTo>
                  <a:pt x="918750" y="6513952"/>
                </a:lnTo>
                <a:lnTo>
                  <a:pt x="858917" y="6514806"/>
                </a:lnTo>
                <a:cubicBezTo>
                  <a:pt x="826932" y="6514879"/>
                  <a:pt x="792070" y="6514545"/>
                  <a:pt x="753341" y="6513630"/>
                </a:cubicBezTo>
                <a:cubicBezTo>
                  <a:pt x="443511" y="6506311"/>
                  <a:pt x="354936" y="6524642"/>
                  <a:pt x="17841" y="6513630"/>
                </a:cubicBezTo>
                <a:cubicBezTo>
                  <a:pt x="-956" y="6342673"/>
                  <a:pt x="-10467" y="6012653"/>
                  <a:pt x="17841" y="5799484"/>
                </a:cubicBezTo>
                <a:lnTo>
                  <a:pt x="19845" y="5756408"/>
                </a:lnTo>
                <a:lnTo>
                  <a:pt x="17841" y="5734561"/>
                </a:lnTo>
                <a:cubicBezTo>
                  <a:pt x="13149" y="5695472"/>
                  <a:pt x="12578" y="5648752"/>
                  <a:pt x="13918" y="5598323"/>
                </a:cubicBezTo>
                <a:lnTo>
                  <a:pt x="18180" y="5508699"/>
                </a:lnTo>
                <a:lnTo>
                  <a:pt x="16493" y="5477760"/>
                </a:lnTo>
                <a:cubicBezTo>
                  <a:pt x="8966" y="5369709"/>
                  <a:pt x="1889" y="5260695"/>
                  <a:pt x="17841" y="5150260"/>
                </a:cubicBezTo>
                <a:cubicBezTo>
                  <a:pt x="-3463" y="5038150"/>
                  <a:pt x="-2139" y="4857473"/>
                  <a:pt x="6850" y="4650409"/>
                </a:cubicBezTo>
                <a:lnTo>
                  <a:pt x="14633" y="4498670"/>
                </a:lnTo>
                <a:lnTo>
                  <a:pt x="14494" y="4495758"/>
                </a:lnTo>
                <a:cubicBezTo>
                  <a:pt x="12245" y="4421472"/>
                  <a:pt x="13025" y="4335511"/>
                  <a:pt x="14442" y="4243130"/>
                </a:cubicBezTo>
                <a:lnTo>
                  <a:pt x="16801" y="4091152"/>
                </a:lnTo>
                <a:lnTo>
                  <a:pt x="13537" y="4018512"/>
                </a:lnTo>
                <a:lnTo>
                  <a:pt x="17696" y="3920163"/>
                </a:lnTo>
                <a:lnTo>
                  <a:pt x="17841" y="3851812"/>
                </a:lnTo>
                <a:cubicBezTo>
                  <a:pt x="15571" y="3651484"/>
                  <a:pt x="26219" y="3546077"/>
                  <a:pt x="24551" y="3386181"/>
                </a:cubicBezTo>
                <a:lnTo>
                  <a:pt x="24397" y="3379573"/>
                </a:lnTo>
                <a:lnTo>
                  <a:pt x="22173" y="3327681"/>
                </a:lnTo>
                <a:cubicBezTo>
                  <a:pt x="20895" y="3304536"/>
                  <a:pt x="19446" y="3284181"/>
                  <a:pt x="17841" y="3267510"/>
                </a:cubicBezTo>
                <a:cubicBezTo>
                  <a:pt x="8213" y="3167488"/>
                  <a:pt x="-3113" y="2984082"/>
                  <a:pt x="3931" y="2799801"/>
                </a:cubicBezTo>
                <a:lnTo>
                  <a:pt x="4125" y="2797274"/>
                </a:lnTo>
                <a:lnTo>
                  <a:pt x="3717" y="2776150"/>
                </a:lnTo>
                <a:cubicBezTo>
                  <a:pt x="3237" y="2640023"/>
                  <a:pt x="7465" y="2516197"/>
                  <a:pt x="17841" y="2423520"/>
                </a:cubicBezTo>
                <a:cubicBezTo>
                  <a:pt x="20435" y="2400350"/>
                  <a:pt x="22069" y="2375698"/>
                  <a:pt x="22982" y="2349684"/>
                </a:cubicBezTo>
                <a:lnTo>
                  <a:pt x="23157" y="2331991"/>
                </a:lnTo>
                <a:lnTo>
                  <a:pt x="21648" y="2290240"/>
                </a:lnTo>
                <a:cubicBezTo>
                  <a:pt x="18695" y="2240502"/>
                  <a:pt x="15426" y="2193755"/>
                  <a:pt x="14054" y="2150784"/>
                </a:cubicBezTo>
                <a:lnTo>
                  <a:pt x="17291" y="2050968"/>
                </a:lnTo>
                <a:lnTo>
                  <a:pt x="12351" y="1872365"/>
                </a:lnTo>
                <a:cubicBezTo>
                  <a:pt x="11665" y="1799113"/>
                  <a:pt x="12859" y="1722821"/>
                  <a:pt x="17841" y="1644450"/>
                </a:cubicBezTo>
                <a:lnTo>
                  <a:pt x="21169" y="1569934"/>
                </a:lnTo>
                <a:lnTo>
                  <a:pt x="20488" y="1547698"/>
                </a:lnTo>
                <a:cubicBezTo>
                  <a:pt x="19568" y="1516527"/>
                  <a:pt x="18663" y="1483900"/>
                  <a:pt x="17841" y="1449683"/>
                </a:cubicBezTo>
                <a:cubicBezTo>
                  <a:pt x="11271" y="1175953"/>
                  <a:pt x="1415" y="1152151"/>
                  <a:pt x="17841" y="995226"/>
                </a:cubicBezTo>
                <a:lnTo>
                  <a:pt x="19885" y="968921"/>
                </a:lnTo>
                <a:lnTo>
                  <a:pt x="17841" y="930304"/>
                </a:lnTo>
                <a:cubicBezTo>
                  <a:pt x="7442" y="768208"/>
                  <a:pt x="7865" y="285783"/>
                  <a:pt x="17841" y="21390"/>
                </a:cubicBezTo>
                <a:cubicBezTo>
                  <a:pt x="147136" y="10433"/>
                  <a:pt x="296588" y="9602"/>
                  <a:pt x="440468" y="11925"/>
                </a:cubicBezTo>
                <a:lnTo>
                  <a:pt x="473966" y="12726"/>
                </a:lnTo>
                <a:lnTo>
                  <a:pt x="478805" y="12539"/>
                </a:lnTo>
                <a:lnTo>
                  <a:pt x="484496" y="12977"/>
                </a:lnTo>
                <a:lnTo>
                  <a:pt x="648894" y="16905"/>
                </a:lnTo>
                <a:cubicBezTo>
                  <a:pt x="714833" y="18773"/>
                  <a:pt x="776163" y="20559"/>
                  <a:pt x="829667" y="21390"/>
                </a:cubicBezTo>
                <a:lnTo>
                  <a:pt x="916694" y="22693"/>
                </a:lnTo>
                <a:lnTo>
                  <a:pt x="933747" y="21390"/>
                </a:lnTo>
                <a:cubicBezTo>
                  <a:pt x="1086511" y="12604"/>
                  <a:pt x="1591110" y="15003"/>
                  <a:pt x="1863531" y="21390"/>
                </a:cubicBezTo>
                <a:lnTo>
                  <a:pt x="1920387" y="22646"/>
                </a:lnTo>
                <a:lnTo>
                  <a:pt x="2054705" y="24358"/>
                </a:lnTo>
                <a:cubicBezTo>
                  <a:pt x="2107717" y="24456"/>
                  <a:pt x="2161143" y="23719"/>
                  <a:pt x="2217404" y="21390"/>
                </a:cubicBezTo>
                <a:cubicBezTo>
                  <a:pt x="2442445" y="12073"/>
                  <a:pt x="2732199" y="18194"/>
                  <a:pt x="2911273" y="21390"/>
                </a:cubicBezTo>
                <a:lnTo>
                  <a:pt x="3023675" y="20799"/>
                </a:lnTo>
                <a:lnTo>
                  <a:pt x="3093869" y="15816"/>
                </a:lnTo>
                <a:cubicBezTo>
                  <a:pt x="3182922" y="11551"/>
                  <a:pt x="3301373" y="10993"/>
                  <a:pt x="3429365" y="12165"/>
                </a:cubicBezTo>
                <a:lnTo>
                  <a:pt x="3575555" y="14425"/>
                </a:lnTo>
                <a:lnTo>
                  <a:pt x="3605772" y="13210"/>
                </a:lnTo>
                <a:cubicBezTo>
                  <a:pt x="3774503" y="6974"/>
                  <a:pt x="3960371" y="3465"/>
                  <a:pt x="4063093" y="21390"/>
                </a:cubicBezTo>
                <a:lnTo>
                  <a:pt x="4088792" y="24677"/>
                </a:lnTo>
                <a:lnTo>
                  <a:pt x="4129769" y="25744"/>
                </a:lnTo>
                <a:cubicBezTo>
                  <a:pt x="4269845" y="29597"/>
                  <a:pt x="4297423" y="30995"/>
                  <a:pt x="4403088" y="21390"/>
                </a:cubicBezTo>
                <a:cubicBezTo>
                  <a:pt x="4473592" y="10814"/>
                  <a:pt x="4858406" y="-6032"/>
                  <a:pt x="5096956" y="21390"/>
                </a:cubicBezTo>
                <a:lnTo>
                  <a:pt x="5251798" y="27914"/>
                </a:lnTo>
                <a:lnTo>
                  <a:pt x="5332872" y="21390"/>
                </a:lnTo>
                <a:cubicBezTo>
                  <a:pt x="5422885" y="11295"/>
                  <a:pt x="5502187" y="8863"/>
                  <a:pt x="5576462" y="10240"/>
                </a:cubicBezTo>
                <a:lnTo>
                  <a:pt x="5700011" y="17015"/>
                </a:lnTo>
                <a:lnTo>
                  <a:pt x="5761151" y="15143"/>
                </a:lnTo>
                <a:cubicBezTo>
                  <a:pt x="5846776" y="14123"/>
                  <a:pt x="5935566" y="15403"/>
                  <a:pt x="6026740" y="21390"/>
                </a:cubicBezTo>
                <a:lnTo>
                  <a:pt x="6161088" y="29209"/>
                </a:lnTo>
                <a:lnTo>
                  <a:pt x="6262655" y="21390"/>
                </a:lnTo>
                <a:cubicBezTo>
                  <a:pt x="6405549" y="5694"/>
                  <a:pt x="6517747" y="175"/>
                  <a:pt x="6610089" y="5"/>
                </a:cubicBezTo>
                <a:close/>
              </a:path>
            </a:pathLst>
          </a:custGeom>
        </p:spPr>
      </p:pic>
      <p:graphicFrame>
        <p:nvGraphicFramePr>
          <p:cNvPr id="40" name="Objet 39">
            <a:extLst>
              <a:ext uri="{FF2B5EF4-FFF2-40B4-BE49-F238E27FC236}">
                <a16:creationId xmlns:a16="http://schemas.microsoft.com/office/drawing/2014/main" id="{E97DE9BC-41D4-1DFD-D4ED-EA9DB99682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8379933"/>
              </p:ext>
            </p:extLst>
          </p:nvPr>
        </p:nvGraphicFramePr>
        <p:xfrm>
          <a:off x="1638300" y="219076"/>
          <a:ext cx="8504767" cy="6448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Worksheet" r:id="rId4" imgW="9163126" imgH="8715419" progId="Excel.Sheet.12">
                  <p:embed/>
                </p:oleObj>
              </mc:Choice>
              <mc:Fallback>
                <p:oleObj name="Worksheet" r:id="rId4" imgW="9163126" imgH="871541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38300" y="219076"/>
                        <a:ext cx="8504767" cy="64484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27718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Thème Office</vt:lpstr>
      <vt:lpstr>Feuille de calcul Microsoft Excel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Stéphane Bunoust</dc:creator>
  <cp:lastModifiedBy>Stéphane Bunoust</cp:lastModifiedBy>
  <cp:revision>6</cp:revision>
  <dcterms:created xsi:type="dcterms:W3CDTF">2024-05-01T18:39:46Z</dcterms:created>
  <dcterms:modified xsi:type="dcterms:W3CDTF">2024-05-01T19:09:30Z</dcterms:modified>
</cp:coreProperties>
</file>